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12" y="-400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4/14/14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Pugsley, Tess</cp:lastModifiedBy>
  <cp:revision>12</cp:revision>
  <dcterms:created xsi:type="dcterms:W3CDTF">2014-02-24T19:29:14Z</dcterms:created>
  <dcterms:modified xsi:type="dcterms:W3CDTF">2014-04-14T19:26:36Z</dcterms:modified>
</cp:coreProperties>
</file>