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60"/>
  </p:normalViewPr>
  <p:slideViewPr>
    <p:cSldViewPr snapToGrid="0" snapToObjects="1" showGuides="1">
      <p:cViewPr varScale="1">
        <p:scale>
          <a:sx n="124" d="100"/>
          <a:sy n="124" d="100"/>
        </p:scale>
        <p:origin x="-112" y="-400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4/14/14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of with</a:t>
            </a:r>
            <a:r>
              <a:rPr lang="en-US" baseline="0" dirty="0" smtClean="0"/>
              <a:t> photos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62AD-DAEC-B14C-AEEF-C413DA3E0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67894" y="924849"/>
            <a:ext cx="8218905" cy="1366768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67895" y="2348376"/>
            <a:ext cx="8218904" cy="4180864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895" y="930191"/>
            <a:ext cx="8216688" cy="13614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dirty="0" smtClean="0">
                <a:solidFill>
                  <a:srgbClr val="FFFFFF"/>
                </a:solidFill>
                <a:latin typeface="Arial"/>
                <a:cs typeface="Arial"/>
              </a:rPr>
              <a:t>HEADER TEXT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595" y="2504146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4245" y="2970751"/>
            <a:ext cx="8216688" cy="13609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4245" y="4110543"/>
            <a:ext cx="8210338" cy="1824787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595" y="5708739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646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2556</TotalTime>
  <Words>109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Pugsley, Tess</cp:lastModifiedBy>
  <cp:revision>15</cp:revision>
  <dcterms:created xsi:type="dcterms:W3CDTF">2014-02-24T19:29:14Z</dcterms:created>
  <dcterms:modified xsi:type="dcterms:W3CDTF">2014-04-14T19:25:49Z</dcterms:modified>
</cp:coreProperties>
</file>